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39" r:id="rId15"/>
    <p:sldId id="432" r:id="rId16"/>
    <p:sldId id="433" r:id="rId17"/>
    <p:sldId id="434" r:id="rId18"/>
    <p:sldId id="435" r:id="rId19"/>
    <p:sldId id="437" r:id="rId20"/>
    <p:sldId id="438" r:id="rId21"/>
    <p:sldId id="429" r:id="rId22"/>
    <p:sldId id="436" r:id="rId23"/>
    <p:sldId id="430" r:id="rId24"/>
    <p:sldId id="431" r:id="rId25"/>
    <p:sldId id="421" r:id="rId26"/>
    <p:sldId id="423" r:id="rId27"/>
    <p:sldId id="411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39"/>
            <p14:sldId id="432"/>
            <p14:sldId id="433"/>
            <p14:sldId id="434"/>
            <p14:sldId id="435"/>
            <p14:sldId id="437"/>
            <p14:sldId id="438"/>
            <p14:sldId id="429"/>
            <p14:sldId id="436"/>
            <p14:sldId id="430"/>
            <p14:sldId id="431"/>
            <p14:sldId id="421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3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116" d="100"/>
          <a:sy n="116" d="100"/>
        </p:scale>
        <p:origin x="182" y="77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rgbClr val="002060"/>
                </a:solidFill>
              </a:rPr>
              <a:t>Test process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727868" y="1377643"/>
            <a:ext cx="71333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Components individually soldered and tested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Open-loop test for hardware validation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Sudden changes in environmental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285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636404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15" y="1502600"/>
            <a:ext cx="6171583" cy="30879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7" y="1580096"/>
            <a:ext cx="4123391" cy="41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7" y="1480815"/>
            <a:ext cx="6324864" cy="31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4" y="1580097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8" y="1537616"/>
            <a:ext cx="3916037" cy="3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50" y="1618437"/>
            <a:ext cx="3964356" cy="3964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6" y="1618437"/>
            <a:ext cx="3929555" cy="39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blipFill>
                <a:blip r:embed="rId5"/>
                <a:stretch>
                  <a:fillRect l="-772" t="-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943</TotalTime>
  <Words>966</Words>
  <Application>Microsoft Office PowerPoint</Application>
  <PresentationFormat>Panorámica</PresentationFormat>
  <Paragraphs>269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Test process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Efficiency of the converter</vt:lpstr>
      <vt:lpstr>Comparison simulation and experiments</vt:lpstr>
      <vt:lpstr>Discussion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499</cp:revision>
  <cp:lastPrinted>2017-03-09T03:48:56Z</cp:lastPrinted>
  <dcterms:created xsi:type="dcterms:W3CDTF">2016-11-10T06:07:03Z</dcterms:created>
  <dcterms:modified xsi:type="dcterms:W3CDTF">2019-01-07T23:05:38Z</dcterms:modified>
</cp:coreProperties>
</file>